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12"/>
  </p:notesMasterIdLst>
  <p:sldIdLst>
    <p:sldId id="312" r:id="rId3"/>
    <p:sldId id="273" r:id="rId4"/>
    <p:sldId id="274" r:id="rId5"/>
    <p:sldId id="279" r:id="rId6"/>
    <p:sldId id="280" r:id="rId7"/>
    <p:sldId id="313" r:id="rId8"/>
    <p:sldId id="316" r:id="rId9"/>
    <p:sldId id="317" r:id="rId10"/>
    <p:sldId id="315" r:id="rId11"/>
  </p:sldIdLst>
  <p:sldSz cx="9144000" cy="6858000" type="screen4x3"/>
  <p:notesSz cx="6735763" cy="9866313"/>
  <p:defaultTextStyle>
    <a:defPPr>
      <a:defRPr lang="nb-NO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Standard inndeling" id="{AA0549AB-DD58-4533-9F86-33D880AEE766}">
          <p14:sldIdLst>
            <p14:sldId id="312"/>
            <p14:sldId id="273"/>
            <p14:sldId id="274"/>
            <p14:sldId id="279"/>
            <p14:sldId id="280"/>
            <p14:sldId id="313"/>
            <p14:sldId id="316"/>
            <p14:sldId id="317"/>
            <p14:sldId id="3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rø, Camilla" initials="BC" lastIdx="25" clrIdx="0">
    <p:extLst>
      <p:ext uri="{19B8F6BF-5375-455C-9EA6-DF929625EA0E}">
        <p15:presenceInfo xmlns:p15="http://schemas.microsoft.com/office/powerpoint/2012/main" userId="Barø, Cami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B67B"/>
    <a:srgbClr val="DBC47B"/>
    <a:srgbClr val="D1B457"/>
    <a:srgbClr val="BC9F2D"/>
    <a:srgbClr val="BC992A"/>
    <a:srgbClr val="BCA729"/>
    <a:srgbClr val="BCA53E"/>
    <a:srgbClr val="BCA142"/>
    <a:srgbClr val="B99C20"/>
    <a:srgbClr val="AD9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Mørk stil 1 – utheving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1E4AEA4-8DFA-4A89-87EB-49C32662AFE0}" styleName="Middels stil 2 – uthev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38B1855-1B75-4FBE-930C-398BA8C253C6}" styleName="Temastil 2 – utheving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mastil 2 – utheving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emastil 1 – uthevin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2" autoAdjust="0"/>
    <p:restoredTop sz="81837" autoAdjust="0"/>
  </p:normalViewPr>
  <p:slideViewPr>
    <p:cSldViewPr>
      <p:cViewPr varScale="1">
        <p:scale>
          <a:sx n="56" d="100"/>
          <a:sy n="56" d="100"/>
        </p:scale>
        <p:origin x="1412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commentAuthors" Target="commentAuthor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356" cy="4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834" y="0"/>
            <a:ext cx="2919356" cy="4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1700" y="739775"/>
            <a:ext cx="4932363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577" y="4687130"/>
            <a:ext cx="5388610" cy="4439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754" tIns="45377" rIns="90754" bIns="453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105"/>
            <a:ext cx="2919356" cy="4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l">
              <a:defRPr sz="1200" smtClean="0">
                <a:cs typeface="+mn-cs"/>
              </a:defRPr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834" y="9371105"/>
            <a:ext cx="2919356" cy="493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0754" tIns="45377" rIns="90754" bIns="45377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97C48C96-9A7A-9B49-B450-0856557CDBFB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096753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68319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</a:t>
            </a:r>
            <a:r>
              <a:rPr lang="nb-NO" baseline="0" dirty="0" smtClean="0"/>
              <a:t> er forslag til en struktur i en presentasjon.</a:t>
            </a:r>
          </a:p>
          <a:p>
            <a:r>
              <a:rPr lang="nb-NO" baseline="0" dirty="0" smtClean="0"/>
              <a:t>Klikk på ”nytt lysbilde” oppe i menyen.</a:t>
            </a:r>
          </a:p>
          <a:p>
            <a:r>
              <a:rPr lang="nb-NO" baseline="0" dirty="0" smtClean="0"/>
              <a:t>Klikk på ”oppsett” for å velge ønsket layout.</a:t>
            </a:r>
          </a:p>
          <a:p>
            <a:endParaRPr lang="nb-NO" dirty="0" smtClean="0"/>
          </a:p>
          <a:p>
            <a:r>
              <a:rPr lang="nb-NO" dirty="0" smtClean="0"/>
              <a:t>OBS! skrive</a:t>
            </a:r>
            <a:r>
              <a:rPr lang="nb-NO" baseline="0" dirty="0" smtClean="0"/>
              <a:t> inn riktig avsender/domstol i nederste feltet ved å: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"Visning" i øverste menylinjer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"Lysbildemal"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øverste lysbildemal i venstre kolonne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Dobbeltklikk på ordet og skriv </a:t>
            </a:r>
            <a:r>
              <a:rPr lang="nb-NO" baseline="0" dirty="0" err="1" smtClean="0"/>
              <a:t>innDa</a:t>
            </a:r>
            <a:r>
              <a:rPr lang="nb-NO" baseline="0" dirty="0" smtClean="0"/>
              <a:t> er det endret for alle lysbildene</a:t>
            </a:r>
          </a:p>
          <a:p>
            <a:pPr marL="170164" indent="-170164">
              <a:buFontTx/>
              <a:buChar char="-"/>
            </a:pPr>
            <a:endParaRPr lang="nb-NO" baseline="0" dirty="0" smtClean="0"/>
          </a:p>
          <a:p>
            <a:pPr marL="170164" indent="-170164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24240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</a:t>
            </a:r>
            <a:r>
              <a:rPr lang="nb-NO" baseline="0" dirty="0" smtClean="0"/>
              <a:t> er forslag til en struktur i en presentasjon.</a:t>
            </a:r>
          </a:p>
          <a:p>
            <a:r>
              <a:rPr lang="nb-NO" baseline="0" dirty="0" smtClean="0"/>
              <a:t>Klikk på ”nytt lysbilde” oppe i menyen.</a:t>
            </a:r>
          </a:p>
          <a:p>
            <a:r>
              <a:rPr lang="nb-NO" baseline="0" dirty="0" smtClean="0"/>
              <a:t>Klikk på ”oppsett” for å velge ønsket layout.</a:t>
            </a:r>
          </a:p>
          <a:p>
            <a:endParaRPr lang="nb-NO" dirty="0" smtClean="0"/>
          </a:p>
          <a:p>
            <a:r>
              <a:rPr lang="nb-NO" dirty="0" smtClean="0"/>
              <a:t>OBS! skrive</a:t>
            </a:r>
            <a:r>
              <a:rPr lang="nb-NO" baseline="0" dirty="0" smtClean="0"/>
              <a:t> inn riktig avsender/domstol i nederste feltet ved å: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"Visning" i øverste menylinjer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"Lysbildemal"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øverste lysbildemal i venstre kolonne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Dobbeltklikk på ordet og skriv </a:t>
            </a:r>
            <a:r>
              <a:rPr lang="nb-NO" baseline="0" dirty="0" err="1" smtClean="0"/>
              <a:t>innDa</a:t>
            </a:r>
            <a:r>
              <a:rPr lang="nb-NO" baseline="0" dirty="0" smtClean="0"/>
              <a:t> er det endret for alle lysbildene</a:t>
            </a:r>
          </a:p>
          <a:p>
            <a:pPr marL="170164" indent="-170164">
              <a:buFontTx/>
              <a:buChar char="-"/>
            </a:pPr>
            <a:endParaRPr lang="nb-NO" baseline="0" dirty="0" smtClean="0"/>
          </a:p>
          <a:p>
            <a:pPr marL="170164" indent="-170164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70727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</a:t>
            </a:r>
            <a:r>
              <a:rPr lang="nb-NO" baseline="0" dirty="0" smtClean="0"/>
              <a:t> er forslag til en struktur i en presentasjon.</a:t>
            </a:r>
          </a:p>
          <a:p>
            <a:r>
              <a:rPr lang="nb-NO" baseline="0" dirty="0" smtClean="0"/>
              <a:t>Klikk på ”nytt lysbilde” oppe i menyen.</a:t>
            </a:r>
          </a:p>
          <a:p>
            <a:r>
              <a:rPr lang="nb-NO" baseline="0" dirty="0" smtClean="0"/>
              <a:t>Klikk på ”oppsett” for å velge ønsket layout.</a:t>
            </a:r>
          </a:p>
          <a:p>
            <a:endParaRPr lang="nb-NO" dirty="0" smtClean="0"/>
          </a:p>
          <a:p>
            <a:r>
              <a:rPr lang="nb-NO" dirty="0" smtClean="0"/>
              <a:t>OBS! skrive</a:t>
            </a:r>
            <a:r>
              <a:rPr lang="nb-NO" baseline="0" dirty="0" smtClean="0"/>
              <a:t> inn riktig avsender/domstol i nederste feltet ved å: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"Visning" i øverste menylinjer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"Lysbildemal"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øverste lysbildemal i venstre kolonne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Dobbeltklikk på ordet og skriv </a:t>
            </a:r>
            <a:r>
              <a:rPr lang="nb-NO" baseline="0" dirty="0" err="1" smtClean="0"/>
              <a:t>innDa</a:t>
            </a:r>
            <a:r>
              <a:rPr lang="nb-NO" baseline="0" dirty="0" smtClean="0"/>
              <a:t> er det endret for alle lysbildene</a:t>
            </a:r>
          </a:p>
          <a:p>
            <a:pPr marL="170164" indent="-170164">
              <a:buFontTx/>
              <a:buChar char="-"/>
            </a:pPr>
            <a:endParaRPr lang="nb-NO" baseline="0" dirty="0" smtClean="0"/>
          </a:p>
          <a:p>
            <a:pPr marL="170164" indent="-170164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55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</a:t>
            </a:r>
            <a:r>
              <a:rPr lang="nb-NO" baseline="0" dirty="0" smtClean="0"/>
              <a:t> er forslag til en struktur i en presentasjon.</a:t>
            </a:r>
          </a:p>
          <a:p>
            <a:r>
              <a:rPr lang="nb-NO" baseline="0" dirty="0" smtClean="0"/>
              <a:t>Klikk på ”nytt lysbilde” oppe i menyen.</a:t>
            </a:r>
          </a:p>
          <a:p>
            <a:r>
              <a:rPr lang="nb-NO" baseline="0" dirty="0" smtClean="0"/>
              <a:t>Klikk på ”oppsett” for å velge ønsket layout.</a:t>
            </a:r>
          </a:p>
          <a:p>
            <a:endParaRPr lang="nb-NO" dirty="0" smtClean="0"/>
          </a:p>
          <a:p>
            <a:r>
              <a:rPr lang="nb-NO" dirty="0" smtClean="0"/>
              <a:t>OBS! skrive</a:t>
            </a:r>
            <a:r>
              <a:rPr lang="nb-NO" baseline="0" dirty="0" smtClean="0"/>
              <a:t> inn riktig avsender/domstol i nederste feltet ved å: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"Visning" i øverste menylinjer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"Lysbildemal"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øverste lysbildemal i venstre kolonne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Dobbeltklikk på ordet og skriv </a:t>
            </a:r>
            <a:r>
              <a:rPr lang="nb-NO" baseline="0" dirty="0" err="1" smtClean="0"/>
              <a:t>innDa</a:t>
            </a:r>
            <a:r>
              <a:rPr lang="nb-NO" baseline="0" dirty="0" smtClean="0"/>
              <a:t> er det endret for alle lysbildene</a:t>
            </a:r>
          </a:p>
          <a:p>
            <a:pPr marL="170164" indent="-170164">
              <a:buFontTx/>
              <a:buChar char="-"/>
            </a:pPr>
            <a:endParaRPr lang="nb-NO" baseline="0" dirty="0" smtClean="0"/>
          </a:p>
          <a:p>
            <a:pPr marL="170164" indent="-170164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69900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</a:t>
            </a:r>
            <a:r>
              <a:rPr lang="nb-NO" baseline="0" dirty="0" smtClean="0"/>
              <a:t> er forslag til en struktur i en presentasjon.</a:t>
            </a:r>
          </a:p>
          <a:p>
            <a:r>
              <a:rPr lang="nb-NO" baseline="0" dirty="0" smtClean="0"/>
              <a:t>Klikk på ”nytt lysbilde” oppe i menyen.</a:t>
            </a:r>
          </a:p>
          <a:p>
            <a:r>
              <a:rPr lang="nb-NO" baseline="0" dirty="0" smtClean="0"/>
              <a:t>Klikk på ”oppsett” for å velge ønsket layout.</a:t>
            </a:r>
          </a:p>
          <a:p>
            <a:endParaRPr lang="nb-NO" dirty="0" smtClean="0"/>
          </a:p>
          <a:p>
            <a:r>
              <a:rPr lang="nb-NO" dirty="0" smtClean="0"/>
              <a:t>OBS! skrive</a:t>
            </a:r>
            <a:r>
              <a:rPr lang="nb-NO" baseline="0" dirty="0" smtClean="0"/>
              <a:t> inn riktig avsender/domstol i nederste feltet ved å: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"Visning" i øverste menylinjer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"Lysbildemal"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øverste lysbildemal i venstre kolonne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Dobbeltklikk på ordet og skriv </a:t>
            </a:r>
            <a:r>
              <a:rPr lang="nb-NO" baseline="0" dirty="0" err="1" smtClean="0"/>
              <a:t>innDa</a:t>
            </a:r>
            <a:r>
              <a:rPr lang="nb-NO" baseline="0" dirty="0" smtClean="0"/>
              <a:t> er det endret for alle lysbildene</a:t>
            </a:r>
          </a:p>
          <a:p>
            <a:pPr marL="170164" indent="-170164">
              <a:buFontTx/>
              <a:buChar char="-"/>
            </a:pPr>
            <a:endParaRPr lang="nb-NO" baseline="0" dirty="0" smtClean="0"/>
          </a:p>
          <a:p>
            <a:pPr marL="170164" indent="-170164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156739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</a:t>
            </a:r>
            <a:r>
              <a:rPr lang="nb-NO" baseline="0" dirty="0" smtClean="0"/>
              <a:t> er forslag til en struktur i en presentasjon.</a:t>
            </a:r>
          </a:p>
          <a:p>
            <a:r>
              <a:rPr lang="nb-NO" baseline="0" dirty="0" smtClean="0"/>
              <a:t>Klikk på ”nytt lysbilde” oppe i menyen.</a:t>
            </a:r>
          </a:p>
          <a:p>
            <a:r>
              <a:rPr lang="nb-NO" baseline="0" dirty="0" smtClean="0"/>
              <a:t>Klikk på ”oppsett” for å velge ønsket layout.</a:t>
            </a:r>
          </a:p>
          <a:p>
            <a:endParaRPr lang="nb-NO" dirty="0" smtClean="0"/>
          </a:p>
          <a:p>
            <a:r>
              <a:rPr lang="nb-NO" dirty="0" smtClean="0"/>
              <a:t>OBS! skrive</a:t>
            </a:r>
            <a:r>
              <a:rPr lang="nb-NO" baseline="0" dirty="0" smtClean="0"/>
              <a:t> inn riktig avsender/domstol i nederste feltet ved å: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"Visning" i øverste menylinjer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"Lysbildemal"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øverste lysbildemal i venstre kolonne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Dobbeltklikk på ordet og skriv </a:t>
            </a:r>
            <a:r>
              <a:rPr lang="nb-NO" baseline="0" dirty="0" err="1" smtClean="0"/>
              <a:t>innDa</a:t>
            </a:r>
            <a:r>
              <a:rPr lang="nb-NO" baseline="0" dirty="0" smtClean="0"/>
              <a:t> er det endret for alle lysbildene</a:t>
            </a:r>
          </a:p>
          <a:p>
            <a:pPr marL="170164" indent="-170164">
              <a:buFontTx/>
              <a:buChar char="-"/>
            </a:pPr>
            <a:endParaRPr lang="nb-NO" baseline="0" dirty="0" smtClean="0"/>
          </a:p>
          <a:p>
            <a:pPr marL="170164" indent="-170164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07731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</a:t>
            </a:r>
            <a:r>
              <a:rPr lang="nb-NO" baseline="0" dirty="0" smtClean="0"/>
              <a:t> er forslag til en struktur i en presentasjon.</a:t>
            </a:r>
          </a:p>
          <a:p>
            <a:r>
              <a:rPr lang="nb-NO" baseline="0" dirty="0" smtClean="0"/>
              <a:t>Klikk på ”nytt lysbilde” oppe i menyen.</a:t>
            </a:r>
          </a:p>
          <a:p>
            <a:r>
              <a:rPr lang="nb-NO" baseline="0" dirty="0" smtClean="0"/>
              <a:t>Klikk på ”oppsett” for å velge ønsket layout.</a:t>
            </a:r>
          </a:p>
          <a:p>
            <a:endParaRPr lang="nb-NO" dirty="0" smtClean="0"/>
          </a:p>
          <a:p>
            <a:r>
              <a:rPr lang="nb-NO" dirty="0" smtClean="0"/>
              <a:t>OBS! skrive</a:t>
            </a:r>
            <a:r>
              <a:rPr lang="nb-NO" baseline="0" dirty="0" smtClean="0"/>
              <a:t> inn riktig avsender/domstol i nederste feltet ved å: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"Visning" i øverste menylinjer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"Lysbildemal"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øverste lysbildemal i venstre kolonne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Dobbeltklikk på ordet og skriv </a:t>
            </a:r>
            <a:r>
              <a:rPr lang="nb-NO" baseline="0" dirty="0" err="1" smtClean="0"/>
              <a:t>innDa</a:t>
            </a:r>
            <a:r>
              <a:rPr lang="nb-NO" baseline="0" dirty="0" smtClean="0"/>
              <a:t> er det endret for alle lysbildene</a:t>
            </a:r>
          </a:p>
          <a:p>
            <a:pPr marL="170164" indent="-170164">
              <a:buFontTx/>
              <a:buChar char="-"/>
            </a:pPr>
            <a:endParaRPr lang="nb-NO" baseline="0" dirty="0" smtClean="0"/>
          </a:p>
          <a:p>
            <a:pPr marL="170164" indent="-170164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32580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Her</a:t>
            </a:r>
            <a:r>
              <a:rPr lang="nb-NO" baseline="0" dirty="0" smtClean="0"/>
              <a:t> er forslag til en struktur i en presentasjon.</a:t>
            </a:r>
          </a:p>
          <a:p>
            <a:r>
              <a:rPr lang="nb-NO" baseline="0" dirty="0" smtClean="0"/>
              <a:t>Klikk på ”nytt lysbilde” oppe i menyen.</a:t>
            </a:r>
          </a:p>
          <a:p>
            <a:r>
              <a:rPr lang="nb-NO" baseline="0" dirty="0" smtClean="0"/>
              <a:t>Klikk på ”oppsett” for å velge ønsket layout.</a:t>
            </a:r>
          </a:p>
          <a:p>
            <a:endParaRPr lang="nb-NO" dirty="0" smtClean="0"/>
          </a:p>
          <a:p>
            <a:r>
              <a:rPr lang="nb-NO" dirty="0" smtClean="0"/>
              <a:t>OBS! skrive</a:t>
            </a:r>
            <a:r>
              <a:rPr lang="nb-NO" baseline="0" dirty="0" smtClean="0"/>
              <a:t> inn riktig avsender/domstol i nederste feltet ved å: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"Visning" i øverste menylinjer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"Lysbildemal"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Velg øverste lysbildemal i venstre kolonne</a:t>
            </a:r>
          </a:p>
          <a:p>
            <a:pPr marL="170164" indent="-170164">
              <a:buFontTx/>
              <a:buChar char="-"/>
            </a:pPr>
            <a:r>
              <a:rPr lang="nb-NO" baseline="0" dirty="0" smtClean="0"/>
              <a:t>Dobbeltklikk på ordet og skriv </a:t>
            </a:r>
            <a:r>
              <a:rPr lang="nb-NO" baseline="0" dirty="0" err="1" smtClean="0"/>
              <a:t>innDa</a:t>
            </a:r>
            <a:r>
              <a:rPr lang="nb-NO" baseline="0" dirty="0" smtClean="0"/>
              <a:t> er det endret for alle lysbildene</a:t>
            </a:r>
          </a:p>
          <a:p>
            <a:pPr marL="170164" indent="-170164">
              <a:buFontTx/>
              <a:buChar char="-"/>
            </a:pPr>
            <a:endParaRPr lang="nb-NO" baseline="0" dirty="0" smtClean="0"/>
          </a:p>
          <a:p>
            <a:pPr marL="170164" indent="-170164">
              <a:buFontTx/>
              <a:buChar char="-"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C48C96-9A7A-9B49-B450-0856557CDBFB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966626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9FA9-8481-EF42-912B-36F3BBCF44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582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C9FA9-8481-EF42-912B-36F3BBCF441E}" type="slidenum">
              <a:rPr lang="nb-NO"/>
              <a:pPr>
                <a:defRPr/>
              </a:pPr>
              <a:t>‹#›</a:t>
            </a:fld>
            <a:endParaRPr lang="nb-NO"/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6525344"/>
          </a:xfrm>
          <a:prstGeom prst="rect">
            <a:avLst/>
          </a:prstGeom>
          <a:solidFill>
            <a:srgbClr val="CFB67B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>
              <a:cs typeface="+mn-cs"/>
            </a:endParaRP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dirty="0" smtClean="0"/>
              <a:t>Klikk for å redigere undertittelstil i malen</a:t>
            </a:r>
            <a:endParaRPr lang="nb-NO" dirty="0"/>
          </a:p>
        </p:txBody>
      </p:sp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84140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5" y="274638"/>
            <a:ext cx="8219256" cy="1143000"/>
          </a:xfrm>
        </p:spPr>
        <p:txBody>
          <a:bodyPr/>
          <a:lstStyle/>
          <a:p>
            <a:r>
              <a:rPr lang="nb-NO" dirty="0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116012" y="1628775"/>
            <a:ext cx="7704459" cy="4525963"/>
          </a:xfrm>
        </p:spPr>
        <p:txBody>
          <a:bodyPr/>
          <a:lstStyle>
            <a:lvl1pPr>
              <a:buFont typeface="Arial"/>
              <a:buChar char="•"/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82AF8-E802-FC47-8E36-D7DBCF947D8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5936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5" y="274638"/>
            <a:ext cx="8219256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55576" y="1628775"/>
            <a:ext cx="3714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2726" y="1628775"/>
            <a:ext cx="37147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  <a:cs typeface="Calibri" panose="020F05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  <a:p>
            <a:pPr lvl="3"/>
            <a:r>
              <a:rPr lang="nb-NO" dirty="0" smtClean="0"/>
              <a:t>Fjerde nivå</a:t>
            </a:r>
          </a:p>
          <a:p>
            <a:pPr lvl="4"/>
            <a:r>
              <a:rPr lang="nb-NO" dirty="0" smtClean="0"/>
              <a:t>Femte nivå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0FD26-0758-3240-94DD-4E6AF55BCD2A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35345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3" y="274638"/>
            <a:ext cx="8147248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2A6CE0-9010-2448-BEE7-9D3D817B29F8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84078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 dirty="0" smtClean="0"/>
              <a:t>Dra bildet til plassholderen eller klikk ikonet for å legge til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70A31-FEC4-754C-9CCB-BB6478CB33D5}" type="slidenum">
              <a:rPr lang="nb-NO"/>
              <a:pPr>
                <a:defRPr/>
              </a:pPr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890504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lank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b-NO" dirty="0" smtClean="0"/>
              <a:t>Klikk for å redigere tittelstil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18795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274638"/>
            <a:ext cx="7570787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6013" y="1628775"/>
            <a:ext cx="75819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6453336"/>
            <a:ext cx="9144000" cy="404812"/>
          </a:xfrm>
          <a:prstGeom prst="rect">
            <a:avLst/>
          </a:prstGeom>
          <a:solidFill>
            <a:srgbClr val="CFB67B"/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nb-NO" dirty="0">
              <a:solidFill>
                <a:schemeClr val="tx1">
                  <a:lumMod val="65000"/>
                  <a:lumOff val="35000"/>
                </a:schemeClr>
              </a:solidFill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80288" y="6524625"/>
            <a:ext cx="1763712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5125781D-1575-594A-B67C-C1A5A37DD82E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sp>
        <p:nvSpPr>
          <p:cNvPr id="6" name="TekstSylinder 5"/>
          <p:cNvSpPr txBox="1"/>
          <p:nvPr userDrawn="1"/>
        </p:nvSpPr>
        <p:spPr>
          <a:xfrm>
            <a:off x="222589" y="6525344"/>
            <a:ext cx="12971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1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Norges domstoler</a:t>
            </a:r>
            <a:endParaRPr lang="nb-NO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2" r:id="rId4"/>
    <p:sldLayoutId id="2147483654" r:id="rId5"/>
    <p:sldLayoutId id="214748365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4195C1-765B-4CB4-810A-07523168CE11}" type="datetimeFigureOut">
              <a:rPr lang="nb-NO" smtClean="0"/>
              <a:t>09.02.2022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E07C9E-F4DD-4A48-A7F6-7422CF2F7E02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6819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1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455740" y="1556792"/>
            <a:ext cx="8064896" cy="2232247"/>
          </a:xfrm>
        </p:spPr>
        <p:txBody>
          <a:bodyPr/>
          <a:lstStyle/>
          <a:p>
            <a:r>
              <a:rPr lang="nb-NO" altLang="nb-NO" sz="2400" dirty="0" smtClean="0">
                <a:solidFill>
                  <a:srgbClr val="0070C0"/>
                </a:solidFill>
              </a:rPr>
              <a:t/>
            </a:r>
            <a:br>
              <a:rPr lang="nb-NO" altLang="nb-NO" sz="2400" dirty="0" smtClean="0">
                <a:solidFill>
                  <a:srgbClr val="0070C0"/>
                </a:solidFill>
              </a:rPr>
            </a:br>
            <a:r>
              <a:rPr lang="nb-NO" altLang="nb-NO" sz="2400" dirty="0" smtClean="0">
                <a:solidFill>
                  <a:srgbClr val="0070C0"/>
                </a:solidFill>
              </a:rPr>
              <a:t/>
            </a:r>
            <a:br>
              <a:rPr lang="nb-NO" altLang="nb-NO" sz="2400" dirty="0" smtClean="0">
                <a:solidFill>
                  <a:srgbClr val="0070C0"/>
                </a:solidFill>
              </a:rPr>
            </a:br>
            <a:r>
              <a:rPr lang="nb-NO" altLang="nb-NO" sz="2400" dirty="0" smtClean="0">
                <a:solidFill>
                  <a:schemeClr val="tx1"/>
                </a:solidFill>
              </a:rPr>
              <a:t>Informasjonsmøte for Grenlandsrådet</a:t>
            </a:r>
            <a:br>
              <a:rPr lang="nb-NO" altLang="nb-NO" sz="2400" dirty="0" smtClean="0">
                <a:solidFill>
                  <a:schemeClr val="tx1"/>
                </a:solidFill>
              </a:rPr>
            </a:br>
            <a:r>
              <a:rPr lang="nb-NO" altLang="nb-NO" sz="2400" dirty="0" smtClean="0">
                <a:solidFill>
                  <a:schemeClr val="tx1"/>
                </a:solidFill>
              </a:rPr>
              <a:t>(Ordførerkollegiet)</a:t>
            </a:r>
            <a:br>
              <a:rPr lang="nb-NO" altLang="nb-NO" sz="2400" dirty="0" smtClean="0">
                <a:solidFill>
                  <a:schemeClr val="tx1"/>
                </a:solidFill>
              </a:rPr>
            </a:br>
            <a:r>
              <a:rPr lang="nb-NO" altLang="nb-NO" sz="2400" dirty="0">
                <a:solidFill>
                  <a:srgbClr val="0070C0"/>
                </a:solidFill>
              </a:rPr>
              <a:t/>
            </a:r>
            <a:br>
              <a:rPr lang="nb-NO" altLang="nb-NO" sz="2400" dirty="0">
                <a:solidFill>
                  <a:srgbClr val="0070C0"/>
                </a:solidFill>
              </a:rPr>
            </a:br>
            <a:r>
              <a:rPr lang="nb-NO" altLang="nb-NO" sz="1800" dirty="0" smtClean="0">
                <a:solidFill>
                  <a:srgbClr val="0070C0"/>
                </a:solidFill>
              </a:rPr>
              <a:t>Høring om reversering av domstolsreformen 2022</a:t>
            </a:r>
            <a:br>
              <a:rPr lang="nb-NO" altLang="nb-NO" sz="1800" dirty="0" smtClean="0">
                <a:solidFill>
                  <a:srgbClr val="0070C0"/>
                </a:solidFill>
              </a:rPr>
            </a:br>
            <a:r>
              <a:rPr lang="nb-NO" altLang="nb-NO" sz="1800" dirty="0" smtClean="0">
                <a:solidFill>
                  <a:srgbClr val="0070C0"/>
                </a:solidFill>
              </a:rPr>
              <a:t/>
            </a:r>
            <a:br>
              <a:rPr lang="nb-NO" altLang="nb-NO" sz="1800" dirty="0" smtClean="0">
                <a:solidFill>
                  <a:srgbClr val="0070C0"/>
                </a:solidFill>
              </a:rPr>
            </a:br>
            <a:r>
              <a:rPr lang="nb-NO" altLang="nb-NO" sz="1400" dirty="0" smtClean="0">
                <a:solidFill>
                  <a:schemeClr val="tx1"/>
                </a:solidFill>
              </a:rPr>
              <a:t>Lars Inge Rønholt og Jørn Voje</a:t>
            </a:r>
            <a:endParaRPr lang="nb-NO" sz="1400" dirty="0">
              <a:solidFill>
                <a:schemeClr val="tx1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89126"/>
            <a:ext cx="1450492" cy="1203908"/>
          </a:xfrm>
          <a:prstGeom prst="rect">
            <a:avLst/>
          </a:prstGeom>
        </p:spPr>
      </p:pic>
      <p:pic>
        <p:nvPicPr>
          <p:cNvPr id="3" name="Bild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9792" y="4365104"/>
            <a:ext cx="2569468" cy="1738673"/>
          </a:xfrm>
          <a:prstGeom prst="rect">
            <a:avLst/>
          </a:prstGeom>
        </p:spPr>
      </p:pic>
      <p:pic>
        <p:nvPicPr>
          <p:cNvPr id="6" name="Bild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2120" y="4365011"/>
            <a:ext cx="2868516" cy="17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185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2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 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899592" y="1820565"/>
            <a:ext cx="3888432" cy="1470025"/>
          </a:xfrm>
        </p:spPr>
        <p:txBody>
          <a:bodyPr/>
          <a:lstStyle/>
          <a:p>
            <a:pPr algn="l"/>
            <a:r>
              <a:rPr lang="nb-NO" dirty="0">
                <a:solidFill>
                  <a:srgbClr val="0070C0"/>
                </a:solidFill>
              </a:rPr>
              <a:t>Jordskifteretten</a:t>
            </a: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3F08261E-4F77-446B-9726-0FDA2E079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887" y="3068960"/>
            <a:ext cx="6400800" cy="1752600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400" dirty="0" smtClean="0"/>
              <a:t>En </a:t>
            </a:r>
            <a:r>
              <a:rPr lang="nb-NO" sz="2400" dirty="0"/>
              <a:t>særdomstol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400" dirty="0"/>
              <a:t>Kan behandle saker etter </a:t>
            </a:r>
            <a:r>
              <a:rPr lang="nb-NO" sz="2400" dirty="0" smtClean="0"/>
              <a:t>jordskifteloven</a:t>
            </a:r>
            <a:endParaRPr lang="nb-NO" sz="24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400" dirty="0"/>
              <a:t>Sakene </a:t>
            </a:r>
            <a:r>
              <a:rPr lang="nb-NO" sz="2400" dirty="0" smtClean="0"/>
              <a:t>gjelder </a:t>
            </a:r>
            <a:r>
              <a:rPr lang="nb-NO" sz="2400" dirty="0"/>
              <a:t>fast </a:t>
            </a:r>
            <a:r>
              <a:rPr lang="nb-NO" sz="2400" dirty="0" smtClean="0"/>
              <a:t>eiendom, forhold mellom eiendommene </a:t>
            </a:r>
            <a:endParaRPr lang="nb-NO" sz="2400" dirty="0"/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5957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3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 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971600" y="2852938"/>
            <a:ext cx="7416824" cy="3528390"/>
          </a:xfrm>
        </p:spPr>
        <p:txBody>
          <a:bodyPr/>
          <a:lstStyle/>
          <a:p>
            <a:pPr algn="l"/>
            <a:r>
              <a:rPr lang="nb-NO" sz="2400" dirty="0">
                <a:solidFill>
                  <a:srgbClr val="0070C0"/>
                </a:solidFill>
              </a:rPr>
              <a:t>Før </a:t>
            </a:r>
            <a:r>
              <a:rPr lang="nb-NO" sz="2400" dirty="0" smtClean="0">
                <a:solidFill>
                  <a:srgbClr val="0070C0"/>
                </a:solidFill>
              </a:rPr>
              <a:t>1821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b-NO" sz="2400" dirty="0"/>
              <a:t>Magnus </a:t>
            </a:r>
            <a:r>
              <a:rPr lang="nb-NO" sz="2400" dirty="0" smtClean="0"/>
              <a:t>Lagabøtes </a:t>
            </a:r>
            <a:r>
              <a:rPr lang="nb-NO" sz="2400" dirty="0"/>
              <a:t>landslov</a:t>
            </a:r>
          </a:p>
          <a:p>
            <a:pPr lvl="1" algn="l"/>
            <a:r>
              <a:rPr lang="nn-NO" dirty="0"/>
              <a:t>«</a:t>
            </a:r>
            <a:r>
              <a:rPr lang="nn-NO" i="1" dirty="0"/>
              <a:t>Soleis skal det skiftast at alle får teigar </a:t>
            </a:r>
            <a:r>
              <a:rPr lang="nn-NO" i="1" dirty="0" err="1"/>
              <a:t>jambreide</a:t>
            </a:r>
            <a:r>
              <a:rPr lang="nn-NO" i="1" dirty="0"/>
              <a:t>, jamlange og jamgode etter landsskylda</a:t>
            </a:r>
            <a:r>
              <a:rPr lang="nb-NO" dirty="0" smtClean="0"/>
              <a:t>»</a:t>
            </a:r>
            <a:endParaRPr lang="nb-NO" sz="2400" dirty="0"/>
          </a:p>
          <a:p>
            <a:pPr algn="l"/>
            <a:endParaRPr lang="nb-NO" dirty="0">
              <a:solidFill>
                <a:srgbClr val="0070C0"/>
              </a:solidFill>
            </a:endParaRPr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98314" y="1578769"/>
            <a:ext cx="4061718" cy="1274168"/>
          </a:xfrm>
        </p:spPr>
        <p:txBody>
          <a:bodyPr/>
          <a:lstStyle/>
          <a:p>
            <a:pPr algn="l"/>
            <a:r>
              <a:rPr lang="nb-NO" dirty="0" smtClean="0">
                <a:solidFill>
                  <a:srgbClr val="0070C0"/>
                </a:solidFill>
              </a:rPr>
              <a:t>Historisk utvikling</a:t>
            </a:r>
            <a:endParaRPr lang="nb-NO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78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4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 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798314" y="2113815"/>
            <a:ext cx="4110603" cy="3558134"/>
          </a:xfrm>
        </p:spPr>
        <p:txBody>
          <a:bodyPr/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34 (19) </a:t>
            </a:r>
            <a:r>
              <a:rPr lang="en-US" sz="2000" dirty="0" err="1" smtClean="0">
                <a:solidFill>
                  <a:schemeClr val="tx1"/>
                </a:solidFill>
              </a:rPr>
              <a:t>jordskifteretter</a:t>
            </a:r>
            <a:r>
              <a:rPr lang="en-US" sz="2000" dirty="0" smtClean="0">
                <a:solidFill>
                  <a:schemeClr val="tx1"/>
                </a:solidFill>
              </a:rPr>
              <a:t> (</a:t>
            </a:r>
            <a:r>
              <a:rPr lang="en-US" sz="2000" dirty="0" err="1" smtClean="0">
                <a:solidFill>
                  <a:schemeClr val="tx1"/>
                </a:solidFill>
              </a:rPr>
              <a:t>uavhengig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av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tingrettene</a:t>
            </a:r>
            <a:r>
              <a:rPr lang="en-US" sz="2000" dirty="0" smtClean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Administrativt</a:t>
            </a:r>
            <a:r>
              <a:rPr lang="en-US" sz="2000" dirty="0" smtClean="0"/>
              <a:t> </a:t>
            </a:r>
            <a:r>
              <a:rPr lang="en-US" sz="2000" dirty="0" err="1" smtClean="0"/>
              <a:t>underlagt</a:t>
            </a:r>
            <a:r>
              <a:rPr lang="en-US" sz="2000" dirty="0" smtClean="0"/>
              <a:t> Domstoladministrasjonen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Jordskiftedommer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Jordskiftedommerfullmektig</a:t>
            </a: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err="1"/>
              <a:t>Teknisk</a:t>
            </a:r>
            <a:r>
              <a:rPr lang="en-US" sz="2000" dirty="0"/>
              <a:t> </a:t>
            </a:r>
            <a:r>
              <a:rPr lang="en-US" sz="2000" dirty="0" err="1"/>
              <a:t>personale</a:t>
            </a:r>
            <a:r>
              <a:rPr lang="en-US" sz="2000" dirty="0"/>
              <a:t> / </a:t>
            </a:r>
            <a:r>
              <a:rPr lang="en-US" sz="2000" dirty="0" err="1" smtClean="0"/>
              <a:t>jordskifteingeniør</a:t>
            </a: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Saksbehandler</a:t>
            </a:r>
            <a:endParaRPr lang="en-US" sz="2000" dirty="0" smtClean="0"/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 err="1" smtClean="0"/>
              <a:t>Jordskiftelagdommer</a:t>
            </a:r>
            <a:r>
              <a:rPr lang="en-US" sz="2000" dirty="0" smtClean="0"/>
              <a:t> (</a:t>
            </a:r>
            <a:r>
              <a:rPr lang="en-US" sz="2000" dirty="0" err="1" smtClean="0"/>
              <a:t>lagmannsretten</a:t>
            </a:r>
            <a:r>
              <a:rPr lang="en-US" sz="2000" dirty="0" smtClean="0"/>
              <a:t>)</a:t>
            </a:r>
            <a:endParaRPr lang="en-US" sz="2000" dirty="0"/>
          </a:p>
          <a:p>
            <a:endParaRPr lang="nb-NO" dirty="0"/>
          </a:p>
        </p:txBody>
      </p:sp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98314" y="1465743"/>
            <a:ext cx="3341638" cy="595105"/>
          </a:xfrm>
        </p:spPr>
        <p:txBody>
          <a:bodyPr/>
          <a:lstStyle/>
          <a:p>
            <a:pPr algn="l"/>
            <a:r>
              <a:rPr lang="nb-NO" sz="3200" dirty="0" smtClean="0">
                <a:solidFill>
                  <a:srgbClr val="0070C0"/>
                </a:solidFill>
              </a:rPr>
              <a:t>Organisering</a:t>
            </a:r>
            <a:endParaRPr lang="nb-NO" sz="3200" dirty="0">
              <a:solidFill>
                <a:srgbClr val="0070C0"/>
              </a:solidFill>
            </a:endParaRPr>
          </a:p>
        </p:txBody>
      </p:sp>
      <p:pic>
        <p:nvPicPr>
          <p:cNvPr id="7" name="Plassholder for innhold 5">
            <a:extLst>
              <a:ext uri="{FF2B5EF4-FFF2-40B4-BE49-F238E27FC236}">
                <a16:creationId xmlns:a16="http://schemas.microsoft.com/office/drawing/2014/main" id="{A75F5672-732E-40EC-B91A-CF924CCBCE6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73" t="7273"/>
          <a:stretch/>
        </p:blipFill>
        <p:spPr>
          <a:xfrm>
            <a:off x="5144873" y="980728"/>
            <a:ext cx="3988808" cy="547188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96436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5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4248472" cy="3000594"/>
          </a:xfrm>
        </p:spPr>
        <p:txBody>
          <a:bodyPr/>
          <a:lstStyle/>
          <a:p>
            <a:pPr algn="l"/>
            <a:r>
              <a:rPr lang="nn-NO" altLang="nb-NO" sz="2400" dirty="0" smtClean="0">
                <a:solidFill>
                  <a:schemeClr val="tx1"/>
                </a:solidFill>
              </a:rPr>
              <a:t>Til 14.06.2021</a:t>
            </a:r>
          </a:p>
          <a:p>
            <a:pPr algn="l"/>
            <a:r>
              <a:rPr lang="nn-NO" altLang="nb-NO" sz="2400" dirty="0" smtClean="0">
                <a:solidFill>
                  <a:schemeClr val="tx1"/>
                </a:solidFill>
              </a:rPr>
              <a:t>Nedre Telemark jordskifterett</a:t>
            </a:r>
            <a:endParaRPr lang="nn-NO" altLang="nb-NO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altLang="nb-NO" sz="2400" dirty="0">
                <a:solidFill>
                  <a:schemeClr val="tx1"/>
                </a:solidFill>
              </a:rPr>
              <a:t>9</a:t>
            </a:r>
            <a:r>
              <a:rPr lang="nn-NO" altLang="nb-NO" sz="2400" dirty="0" smtClean="0">
                <a:solidFill>
                  <a:schemeClr val="tx1"/>
                </a:solidFill>
              </a:rPr>
              <a:t>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kommuner</a:t>
            </a:r>
            <a:r>
              <a:rPr lang="nn-NO" altLang="nb-NO" sz="2400" dirty="0" smtClean="0">
                <a:solidFill>
                  <a:schemeClr val="tx1"/>
                </a:solidFill>
              </a:rPr>
              <a:t> (10)</a:t>
            </a:r>
            <a:endParaRPr lang="nn-NO" altLang="nb-NO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altLang="nb-NO" sz="2400" dirty="0" smtClean="0">
                <a:solidFill>
                  <a:schemeClr val="tx1"/>
                </a:solidFill>
              </a:rPr>
              <a:t>Kontorsted i Skien</a:t>
            </a:r>
            <a:endParaRPr lang="nn-NO" altLang="nb-NO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altLang="nb-NO" sz="2400" dirty="0" smtClean="0">
                <a:solidFill>
                  <a:schemeClr val="tx1"/>
                </a:solidFill>
              </a:rPr>
              <a:t>9-10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ansatte</a:t>
            </a:r>
            <a:endParaRPr lang="nn-NO" altLang="nb-NO" sz="2400" dirty="0" smtClean="0">
              <a:solidFill>
                <a:schemeClr val="tx1"/>
              </a:solidFill>
            </a:endParaRPr>
          </a:p>
        </p:txBody>
      </p:sp>
      <p:pic>
        <p:nvPicPr>
          <p:cNvPr id="6" name="Bild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4104456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081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6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2952328" cy="3000594"/>
          </a:xfrm>
        </p:spPr>
        <p:txBody>
          <a:bodyPr/>
          <a:lstStyle/>
          <a:p>
            <a:pPr algn="l"/>
            <a:r>
              <a:rPr lang="nn-NO" altLang="nb-NO" sz="2400" dirty="0" smtClean="0">
                <a:solidFill>
                  <a:schemeClr val="tx1"/>
                </a:solidFill>
              </a:rPr>
              <a:t>Etter 14.06.2021</a:t>
            </a:r>
          </a:p>
          <a:p>
            <a:pPr algn="l"/>
            <a:r>
              <a:rPr lang="nn-NO" altLang="nb-NO" sz="2400" dirty="0" smtClean="0">
                <a:solidFill>
                  <a:schemeClr val="tx1"/>
                </a:solidFill>
              </a:rPr>
              <a:t>Telemark jordskifterett</a:t>
            </a:r>
            <a:endParaRPr lang="nn-NO" altLang="nb-NO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altLang="nb-NO" sz="2400" dirty="0" smtClean="0">
                <a:solidFill>
                  <a:schemeClr val="tx1"/>
                </a:solidFill>
              </a:rPr>
              <a:t>17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kommuner</a:t>
            </a:r>
            <a:r>
              <a:rPr lang="nn-NO" altLang="nb-NO" sz="2400" dirty="0" smtClean="0">
                <a:solidFill>
                  <a:schemeClr val="tx1"/>
                </a:solidFill>
              </a:rPr>
              <a:t> </a:t>
            </a:r>
            <a:endParaRPr lang="nn-NO" altLang="nb-NO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altLang="nb-NO" sz="2400" dirty="0" smtClean="0">
                <a:solidFill>
                  <a:schemeClr val="tx1"/>
                </a:solidFill>
              </a:rPr>
              <a:t>Rettssted i Skien og Kviteseid</a:t>
            </a:r>
            <a:endParaRPr lang="nn-NO" altLang="nb-NO" sz="2400" dirty="0">
              <a:solidFill>
                <a:schemeClr val="tx1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altLang="nb-NO" sz="2400" dirty="0" smtClean="0">
                <a:solidFill>
                  <a:schemeClr val="tx1"/>
                </a:solidFill>
              </a:rPr>
              <a:t>14 -15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ansatte</a:t>
            </a:r>
            <a:endParaRPr lang="nn-NO" altLang="nb-NO" sz="2400" dirty="0" smtClean="0">
              <a:solidFill>
                <a:schemeClr val="tx1"/>
              </a:solidFill>
            </a:endParaRPr>
          </a:p>
          <a:p>
            <a:endParaRPr lang="nb-NO" dirty="0"/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764704"/>
            <a:ext cx="4170925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3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20880" cy="3000594"/>
          </a:xfrm>
        </p:spPr>
        <p:txBody>
          <a:bodyPr/>
          <a:lstStyle/>
          <a:p>
            <a:pPr algn="l"/>
            <a:r>
              <a:rPr lang="nn-NO" altLang="nb-NO" sz="2400" dirty="0" smtClean="0">
                <a:solidFill>
                  <a:schemeClr val="tx1"/>
                </a:solidFill>
              </a:rPr>
              <a:t>Regjeringsskifte –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Hurdalsplattformen</a:t>
            </a:r>
            <a:endParaRPr lang="nn-NO" altLang="nb-NO" sz="24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r>
              <a:rPr lang="nn-NO" altLang="nb-NO" sz="2400" dirty="0" smtClean="0">
                <a:solidFill>
                  <a:schemeClr val="tx1"/>
                </a:solidFill>
              </a:rPr>
              <a:t>«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Gjenninnføre</a:t>
            </a:r>
            <a:r>
              <a:rPr lang="nn-NO" altLang="nb-NO" sz="2400" dirty="0" smtClean="0">
                <a:solidFill>
                  <a:schemeClr val="tx1"/>
                </a:solidFill>
              </a:rPr>
              <a:t> strukturen for domstolane før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domstolreforma</a:t>
            </a:r>
            <a:r>
              <a:rPr lang="nn-NO" altLang="nb-NO" sz="2400" dirty="0" smtClean="0">
                <a:solidFill>
                  <a:schemeClr val="tx1"/>
                </a:solidFill>
              </a:rPr>
              <a:t> 2021…» </a:t>
            </a:r>
          </a:p>
          <a:p>
            <a:pPr marL="342900" indent="-342900" algn="l">
              <a:buFontTx/>
              <a:buChar char="-"/>
            </a:pPr>
            <a:r>
              <a:rPr lang="nn-NO" altLang="nb-NO" sz="2400" dirty="0" smtClean="0">
                <a:solidFill>
                  <a:schemeClr val="tx1"/>
                </a:solidFill>
              </a:rPr>
              <a:t>Høring, frist 26/4-22</a:t>
            </a:r>
          </a:p>
          <a:p>
            <a:pPr marL="342900" indent="-342900" algn="l">
              <a:buFontTx/>
              <a:buChar char="-"/>
            </a:pPr>
            <a:r>
              <a:rPr lang="nn-NO" altLang="nb-NO" sz="2400" dirty="0" smtClean="0">
                <a:solidFill>
                  <a:schemeClr val="tx1"/>
                </a:solidFill>
              </a:rPr>
              <a:t>Gitt stor makt til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kommunene</a:t>
            </a:r>
            <a:r>
              <a:rPr lang="nn-NO" altLang="nb-NO" sz="2400" dirty="0" smtClean="0">
                <a:solidFill>
                  <a:schemeClr val="tx1"/>
                </a:solidFill>
              </a:rPr>
              <a:t> –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fagmiljøene</a:t>
            </a:r>
            <a:r>
              <a:rPr lang="nn-NO" altLang="nb-NO" sz="2400" dirty="0" smtClean="0">
                <a:solidFill>
                  <a:schemeClr val="tx1"/>
                </a:solidFill>
              </a:rPr>
              <a:t>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holdt</a:t>
            </a:r>
            <a:r>
              <a:rPr lang="nn-NO" altLang="nb-NO" sz="2400" dirty="0" smtClean="0">
                <a:solidFill>
                  <a:schemeClr val="tx1"/>
                </a:solidFill>
              </a:rPr>
              <a:t>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utenfor</a:t>
            </a:r>
            <a:endParaRPr lang="nn-NO" altLang="nb-NO" sz="2400" dirty="0">
              <a:solidFill>
                <a:schemeClr val="tx1"/>
              </a:solidFill>
            </a:endParaRPr>
          </a:p>
          <a:p>
            <a:pPr algn="l"/>
            <a:endParaRPr lang="nn-NO" altLang="nb-NO" sz="2400" dirty="0" smtClean="0">
              <a:solidFill>
                <a:schemeClr val="tx1"/>
              </a:solidFill>
            </a:endParaRPr>
          </a:p>
          <a:p>
            <a:pPr algn="l"/>
            <a:endParaRPr lang="nn-NO" altLang="nb-NO" sz="24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nn-NO" altLang="nb-NO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4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8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7920880" cy="3000594"/>
          </a:xfrm>
        </p:spPr>
        <p:txBody>
          <a:bodyPr/>
          <a:lstStyle/>
          <a:p>
            <a:pPr algn="l"/>
            <a:r>
              <a:rPr lang="nn-NO" altLang="nb-NO" sz="2400" dirty="0" smtClean="0">
                <a:solidFill>
                  <a:schemeClr val="tx1"/>
                </a:solidFill>
              </a:rPr>
              <a:t>Regjeringsskifte –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Hurdalsplattformen</a:t>
            </a:r>
            <a:r>
              <a:rPr lang="nn-NO" altLang="nb-NO" sz="2400" dirty="0" smtClean="0">
                <a:solidFill>
                  <a:schemeClr val="tx1"/>
                </a:solidFill>
              </a:rPr>
              <a:t> – forts: </a:t>
            </a:r>
          </a:p>
          <a:p>
            <a:pPr marL="342900" indent="-342900" algn="l">
              <a:buFontTx/>
              <a:buChar char="-"/>
            </a:pPr>
            <a:r>
              <a:rPr lang="nn-NO" altLang="nb-NO" sz="2400" dirty="0" err="1">
                <a:solidFill>
                  <a:schemeClr val="tx1"/>
                </a:solidFill>
              </a:rPr>
              <a:t>H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va</a:t>
            </a:r>
            <a:r>
              <a:rPr lang="nn-NO" altLang="nb-NO" sz="2400" dirty="0" smtClean="0">
                <a:solidFill>
                  <a:schemeClr val="tx1"/>
                </a:solidFill>
              </a:rPr>
              <a:t> ønsker de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ansatte</a:t>
            </a:r>
            <a:r>
              <a:rPr lang="nn-NO" altLang="nb-NO" sz="2400" dirty="0" smtClean="0">
                <a:solidFill>
                  <a:schemeClr val="tx1"/>
                </a:solidFill>
              </a:rPr>
              <a:t> her,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reversering</a:t>
            </a:r>
            <a:r>
              <a:rPr lang="nn-NO" altLang="nb-NO" sz="2400" dirty="0" smtClean="0">
                <a:solidFill>
                  <a:schemeClr val="tx1"/>
                </a:solidFill>
              </a:rPr>
              <a:t> eller ordning som i dag</a:t>
            </a:r>
          </a:p>
          <a:p>
            <a:pPr marL="342900" indent="-342900" algn="l">
              <a:buFontTx/>
              <a:buChar char="-"/>
            </a:pPr>
            <a:r>
              <a:rPr lang="nn-NO" altLang="nb-NO" sz="2400" dirty="0" smtClean="0">
                <a:solidFill>
                  <a:schemeClr val="tx1"/>
                </a:solidFill>
              </a:rPr>
              <a:t>Er det fleire alternativ? </a:t>
            </a:r>
          </a:p>
          <a:p>
            <a:pPr marL="800100" lvl="1" indent="-342900" algn="l">
              <a:buFontTx/>
              <a:buChar char="-"/>
            </a:pPr>
            <a:r>
              <a:rPr lang="nn-NO" altLang="nb-NO" sz="2600" dirty="0" smtClean="0">
                <a:solidFill>
                  <a:schemeClr val="tx1"/>
                </a:solidFill>
              </a:rPr>
              <a:t>Vest-Telemark rådets </a:t>
            </a:r>
            <a:r>
              <a:rPr lang="nn-NO" altLang="nb-NO" sz="2600" dirty="0" err="1" smtClean="0">
                <a:solidFill>
                  <a:schemeClr val="tx1"/>
                </a:solidFill>
              </a:rPr>
              <a:t>uttalelser</a:t>
            </a:r>
            <a:r>
              <a:rPr lang="nn-NO" altLang="nb-NO" sz="2600" dirty="0" smtClean="0">
                <a:solidFill>
                  <a:schemeClr val="tx1"/>
                </a:solidFill>
              </a:rPr>
              <a:t> </a:t>
            </a:r>
          </a:p>
          <a:p>
            <a:pPr marL="800100" lvl="1" indent="-342900" algn="l">
              <a:buFontTx/>
              <a:buChar char="-"/>
            </a:pPr>
            <a:r>
              <a:rPr lang="nn-NO" altLang="nb-NO" sz="2600" dirty="0" err="1" smtClean="0">
                <a:solidFill>
                  <a:schemeClr val="tx1"/>
                </a:solidFill>
              </a:rPr>
              <a:t>Høringens</a:t>
            </a:r>
            <a:r>
              <a:rPr lang="nn-NO" altLang="nb-NO" sz="2600" dirty="0" smtClean="0">
                <a:solidFill>
                  <a:schemeClr val="tx1"/>
                </a:solidFill>
              </a:rPr>
              <a:t> kap. 3.3, siste setning </a:t>
            </a:r>
          </a:p>
          <a:p>
            <a:pPr marL="342900" indent="-342900" algn="l">
              <a:buFontTx/>
              <a:buChar char="-"/>
            </a:pPr>
            <a:r>
              <a:rPr lang="nn-NO" altLang="nb-NO" sz="2400" dirty="0" err="1" smtClean="0">
                <a:solidFill>
                  <a:schemeClr val="tx1"/>
                </a:solidFill>
              </a:rPr>
              <a:t>Hva</a:t>
            </a:r>
            <a:r>
              <a:rPr lang="nn-NO" altLang="nb-NO" sz="2400" dirty="0" smtClean="0">
                <a:solidFill>
                  <a:schemeClr val="tx1"/>
                </a:solidFill>
              </a:rPr>
              <a:t> er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egentlig</a:t>
            </a:r>
            <a:r>
              <a:rPr lang="nn-NO" altLang="nb-NO" sz="2400" dirty="0" smtClean="0">
                <a:solidFill>
                  <a:schemeClr val="tx1"/>
                </a:solidFill>
              </a:rPr>
              <a:t> satt i spill?</a:t>
            </a:r>
          </a:p>
          <a:p>
            <a:pPr marL="342900" indent="-342900" algn="l">
              <a:buFontTx/>
              <a:buChar char="-"/>
            </a:pPr>
            <a:endParaRPr lang="nn-NO" altLang="nb-NO" sz="2400" dirty="0" smtClean="0">
              <a:solidFill>
                <a:schemeClr val="tx1"/>
              </a:solidFill>
            </a:endParaRPr>
          </a:p>
          <a:p>
            <a:pPr algn="l"/>
            <a:endParaRPr lang="nn-NO" altLang="nb-NO" sz="2400" dirty="0" smtClean="0">
              <a:solidFill>
                <a:schemeClr val="tx1"/>
              </a:solidFill>
            </a:endParaRPr>
          </a:p>
          <a:p>
            <a:pPr marL="342900" indent="-342900" algn="l">
              <a:buFontTx/>
              <a:buChar char="-"/>
            </a:pPr>
            <a:endParaRPr lang="nn-NO" altLang="nb-NO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85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numm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02C9FA9-8481-EF42-912B-36F3BBCF441E}" type="slidenum">
              <a:rPr lang="nb-NO" smtClean="0"/>
              <a:pPr>
                <a:defRPr/>
              </a:pPr>
              <a:t>9</a:t>
            </a:fld>
            <a:endParaRPr lang="nb-NO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517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Undertittel 2"/>
          <p:cNvSpPr txBox="1">
            <a:spLocks/>
          </p:cNvSpPr>
          <p:nvPr/>
        </p:nvSpPr>
        <p:spPr>
          <a:xfrm>
            <a:off x="1051466" y="692696"/>
            <a:ext cx="4600654" cy="7200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1900"/>
              </a:lnSpc>
            </a:pP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TELEMARK</a:t>
            </a:r>
            <a:b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nb-NO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JORDSKIFTERETT</a:t>
            </a:r>
            <a:endParaRPr lang="nb-NO" sz="1800" b="1" baseline="0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900"/>
              </a:lnSpc>
            </a:pPr>
            <a:endParaRPr lang="nb-NO" sz="21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nb-NO" b="1" dirty="0" smtClean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683568" y="2060848"/>
            <a:ext cx="3096344" cy="3000594"/>
          </a:xfrm>
        </p:spPr>
        <p:txBody>
          <a:bodyPr/>
          <a:lstStyle/>
          <a:p>
            <a:pPr algn="l"/>
            <a:r>
              <a:rPr lang="nn-NO" altLang="nb-NO" sz="2400" dirty="0" smtClean="0">
                <a:solidFill>
                  <a:schemeClr val="tx1"/>
                </a:solidFill>
              </a:rPr>
              <a:t>Etter 01.01.2023?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altLang="nb-NO" sz="2400" dirty="0" smtClean="0">
                <a:solidFill>
                  <a:schemeClr val="tx1"/>
                </a:solidFill>
              </a:rPr>
              <a:t>7 kom. i Skien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nn-NO" altLang="nb-NO" sz="2400" dirty="0" smtClean="0">
                <a:solidFill>
                  <a:schemeClr val="tx1"/>
                </a:solidFill>
              </a:rPr>
              <a:t>10 kom. i Kviteseid</a:t>
            </a:r>
            <a:endParaRPr lang="nn-NO" altLang="nb-NO" sz="2400" dirty="0">
              <a:solidFill>
                <a:schemeClr val="tx1"/>
              </a:solidFill>
            </a:endParaRPr>
          </a:p>
          <a:p>
            <a:pPr algn="l"/>
            <a:endParaRPr lang="nn-NO" altLang="nb-NO" sz="2400" dirty="0" smtClean="0">
              <a:solidFill>
                <a:schemeClr val="tx1"/>
              </a:solidFill>
            </a:endParaRPr>
          </a:p>
          <a:p>
            <a:pPr algn="l"/>
            <a:r>
              <a:rPr lang="nn-NO" altLang="nb-NO" sz="2400" dirty="0" smtClean="0">
                <a:solidFill>
                  <a:schemeClr val="tx1"/>
                </a:solidFill>
              </a:rPr>
              <a:t>Ser vi </a:t>
            </a:r>
            <a:r>
              <a:rPr lang="nn-NO" altLang="nb-NO" sz="2400" dirty="0" err="1" smtClean="0">
                <a:solidFill>
                  <a:schemeClr val="tx1"/>
                </a:solidFill>
              </a:rPr>
              <a:t>likhetstrekk</a:t>
            </a:r>
            <a:r>
              <a:rPr lang="nn-NO" altLang="nb-NO" sz="2400" dirty="0" smtClean="0">
                <a:solidFill>
                  <a:schemeClr val="tx1"/>
                </a:solidFill>
              </a:rPr>
              <a:t> med andre prosesser? </a:t>
            </a:r>
          </a:p>
          <a:p>
            <a:endParaRPr lang="nb-NO" dirty="0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48680"/>
            <a:ext cx="4954815" cy="547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74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A ppt-mal">
  <a:themeElements>
    <a:clrScheme name="DA m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 mal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B69732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>
              <a:solidFill>
                <a:schemeClr val="tx1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wrap="none" anchor="ctr"/>
      <a:lstStyle>
        <a:defPPr>
          <a:defRPr>
            <a:cs typeface="+mn-cs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b-NO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DA m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 mal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 mal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 mal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 mal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 mal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 mal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 mal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 mal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 mal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 mal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 mal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Egendefinert utform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 ppt-mal.pot</Template>
  <TotalTime>3046</TotalTime>
  <Words>826</Words>
  <Application>Microsoft Office PowerPoint</Application>
  <PresentationFormat>Skjermfremvisning (4:3)</PresentationFormat>
  <Paragraphs>144</Paragraphs>
  <Slides>9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9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DA ppt-mal</vt:lpstr>
      <vt:lpstr>Egendefinert utforming</vt:lpstr>
      <vt:lpstr>  Informasjonsmøte for Grenlandsrådet (Ordførerkollegiet)  Høring om reversering av domstolsreformen 2022  Lars Inge Rønholt og Jørn Voje</vt:lpstr>
      <vt:lpstr>Jordskifteretten</vt:lpstr>
      <vt:lpstr>Historisk utvikling</vt:lpstr>
      <vt:lpstr>Organisering</vt:lpstr>
      <vt:lpstr>PowerPoint-presentasjon</vt:lpstr>
      <vt:lpstr>PowerPoint-presentasjon</vt:lpstr>
      <vt:lpstr>PowerPoint-presentasjon</vt:lpstr>
      <vt:lpstr>PowerPoint-presentasjon</vt:lpstr>
      <vt:lpstr>PowerPoint-presentasjon</vt:lpstr>
    </vt:vector>
  </TitlesOfParts>
  <Company>domstolene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Wenche Venås</dc:creator>
  <cp:lastModifiedBy>Sondre Groven</cp:lastModifiedBy>
  <cp:revision>185</cp:revision>
  <cp:lastPrinted>2022-02-08T09:26:26Z</cp:lastPrinted>
  <dcterms:created xsi:type="dcterms:W3CDTF">2010-05-18T10:12:14Z</dcterms:created>
  <dcterms:modified xsi:type="dcterms:W3CDTF">2022-02-09T08:16:00Z</dcterms:modified>
</cp:coreProperties>
</file>